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5.3067979498671924E-2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0.2262374446396862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2.3618867003519703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0.2262374446396862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0.14124276162319482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7.8972379386334142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6.2356151502119364</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7.9422928864810451</c:v>
                </c:pt>
                <c:pt idx="1">
                  <c:v>7.7394283801907608</c:v>
                </c:pt>
                <c:pt idx="2">
                  <c:v>7.6039674257850924</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7.4788986119065317</c:v>
                </c:pt>
                <c:pt idx="1">
                  <c:v>7.4947710596586923</c:v>
                </c:pt>
                <c:pt idx="2">
                  <c:v>7.1274728916145227</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6.4116239244148154</c:v>
                </c:pt>
                <c:pt idx="1">
                  <c:v>6.3778151863079859</c:v>
                </c:pt>
                <c:pt idx="2">
                  <c:v>5.9160960542319527</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2.5176925887703159</c:v>
                </c:pt>
                <c:pt idx="1">
                  <c:v>2.4272646024288771</c:v>
                </c:pt>
                <c:pt idx="2">
                  <c:v>2.443462705582045</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8.5780522909334209</c:v>
                </c:pt>
                <c:pt idx="1">
                  <c:v>8.4482945694378788</c:v>
                </c:pt>
                <c:pt idx="2">
                  <c:v>9.2191900227973704</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8.4179228848220742</c:v>
                </c:pt>
                <c:pt idx="1">
                  <c:v>9.6393313770697961</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7.5303680843966472</c:v>
                </c:pt>
                <c:pt idx="1">
                  <c:v>7.5442018985919432</c:v>
                </c:pt>
                <c:pt idx="2">
                  <c:v>8.2663686070152576</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7.8416307209913709</c:v>
                </c:pt>
                <c:pt idx="1">
                  <c:v>6.8646319192639504</c:v>
                </c:pt>
                <c:pt idx="2">
                  <c:v>8.7714143794717874</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5.7768311513200814</c:v>
                </c:pt>
                <c:pt idx="1">
                  <c:v>5.7016291539879296</c:v>
                </c:pt>
                <c:pt idx="2">
                  <c:v>6.4965288164966317</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6.3944420951234706</c:v>
                </c:pt>
                <c:pt idx="1">
                  <c:v>8.7017585397877699</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2.459439324045043E-2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1.3362182428018334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0.12799199922983906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0.4524548718768262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5.7540915465975377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7.2055605047200819</c:v>
                </c:pt>
                <c:pt idx="1">
                  <c:v>6.2561844829653319</c:v>
                </c:pt>
                <c:pt idx="2">
                  <c:v>8.1321892537128324</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7.869617752863542</c:v>
                </c:pt>
                <c:pt idx="1">
                  <c:v>6.9718016596404526</c:v>
                </c:pt>
                <c:pt idx="2">
                  <c:v>8.3045706040741205</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8.5426452759626859</c:v>
                </c:pt>
                <c:pt idx="1">
                  <c:v>7.5122048476873431</c:v>
                </c:pt>
                <c:pt idx="2">
                  <c:v>8.4629010590771347</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6.4742836487739588</c:v>
                </c:pt>
                <c:pt idx="1">
                  <c:v>5.0382798553273389</c:v>
                </c:pt>
                <c:pt idx="2">
                  <c:v>6.4752700397953378</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9.4511628337953333</c:v>
                </c:pt>
                <c:pt idx="1">
                  <c:v>9.237916341794266</c:v>
                </c:pt>
                <c:pt idx="2">
                  <c:v>9.8606020432036185</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9.2958559258748164</c:v>
                </c:pt>
                <c:pt idx="1">
                  <c:v>8.8582182474755378</c:v>
                </c:pt>
                <c:pt idx="2">
                  <c:v>9.7172396611858503</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8.1242248187861712</c:v>
                </c:pt>
                <c:pt idx="1">
                  <c:v>7.7614663813815454</c:v>
                </c:pt>
                <c:pt idx="2">
                  <c:v>8.7338408827629532</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2.2688785886467611</c:v>
                </c:pt>
                <c:pt idx="1">
                  <c:v>2.2305620670072508</c:v>
                </c:pt>
                <c:pt idx="2">
                  <c:v>2.3168164110878431</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0.17876371544372027</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0.12599914537382784</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1.3154131323756575</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0.12599914537382606</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0.38582896507037567</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5.8070599377406698</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6.0662348438416558E-2</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0.20312901320995813</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2.1206379674254006</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0.20312901320995724</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0.25593400445447401</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5.2080887314979707</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4.7803312400676035E-2</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0.5237848235743563</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0.14602729272170212</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1.5245041381946818</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0.14602729272170301</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8.4592299399233184E-3</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6.5066556117765408</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9.1134089806816476E-2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0.14964253867527422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1.5622467910514759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0.14964253867527511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5.0692272830874074E-2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7.9021799234469574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6.6885302105065083</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0.24853596644315079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0.11028201390383074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1.1513285183287261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0.11028201390383074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0.31908114396068221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7.953146584324891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2.0290688132460319</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0.19725617226417125</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0.16841180760800878</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5.4990767765830366</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0.20648952043034541</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0.18972893660885859</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1.9807430762050693</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0.18972893660885859</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5.9818417704613047E-2</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4.4717185372679467</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0.20332953958694944</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0.12851330191602717</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1.3416605685995133</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0.12851330191602717</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0.41547740825999924</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7.0307678852985758</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2.2780791132426259E-4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0.1935435638573928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1.8275582550124536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8.4879412690580871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7.9556778676329936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3.3699467506360214E-2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1.4363417225321529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7.9556778676329936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0.46401168991472197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0.24264247628864899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2.5331528942936905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0.24264247628864855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0.21645494495126183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4.9360281559823056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6.8580601828151373</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0.42987232950113263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0.14856219219499156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1.5112758453671891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8.5974332762419916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0.21747030180063165</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0.25586801750416122</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2.6712256609465488</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0.25586801750416122</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0.36086552594583043</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5.1186870893882821</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5.9536750505113156</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3.5263062769339331</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1.7558706160580861E-3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0.16969342659489195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1.7715752052006759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0.16969342659489062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0.20952811528468018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4.7055212154009363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0.15551903905742903</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0.1612446348716301</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1.6833710229222039</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0.16124463487163121</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6.1446888616377038E-2</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2.247577843729438</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0.41339705724543907</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0.15100589071489701</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1.5764799921708099</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0.15100589071489612</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0.35279047610705883</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2.1063146738234768</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0.15168396157768305</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0.18084814895266099</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1.8880289179134113</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0.18084814895266099</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6.5462686965398476E-3</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2.968815293867328</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0.23314599997940366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0.17242084007871572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1.8000490135221217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0.17242084007871572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6.4232085575295805E-2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5.6033023578484853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5.1279083817455327</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0.2573974020436558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0.16847167226355042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1.7588202639888446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0.16847167226354998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0.51246988730592324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4.5687041629077623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0.40710508366712617</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0.19842685235252189</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2.0715480777752568</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0.19842685235252322</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0.14849938638133509</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5.6871126005833021</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7.3657201586998076</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0.16532488102150733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0.11887940802344232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1.2410840884605339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0.11887940802344232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0.30397723830590895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6.2322413125403466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0.31660191099036616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0.1033593975578917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1.0790573896252038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0.1033593975578917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0.20351751213997105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7.6039674257850924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4.0355439330300946E-2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1.3284552656829991</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0.12724840890186151</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0.12920370902902789</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7.1274728916145227</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5.9160960542319527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0.34447722265598291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0.11719411640582944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1.2234898839989494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0.11719411640582855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0.33148828621202586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5.9160960542319527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2.443462705582045</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0.23986488388814187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0.17658500431974433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1.8435222951207102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0.176585004319743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0.6333921803903193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8.6104414828152898E-2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2.443462705582045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pt idx="0">
                  <c:v>7.2157838318872232</c:v>
                </c:pt>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0.54994720732034619</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0.30051705977246801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8.3781909440967084E-2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0.8746712019925269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8.3781909440967084E-2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0.30051705977246712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0.24066776003503243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9.2191900227973704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0.143957092053693</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0.13136253728759861</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1.3714061800786599</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0.13136253728759861</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9.4899113298633431E-2</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5.8581132483131784</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0.4314357086234617</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0.12793096818813154</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1.3355810874186886</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0.12793096818813154</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0.33792952838458667</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9.6393313770697961</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0.38289712827341571</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0.1380547913631327</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1.4412723594883294</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0.13805479136313359</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6.6248132034937512E-2</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8.2663686070152576</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0.57302917142599963</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0.33370245509503871</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9.3033749545431199E-2</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0.97125909499722862</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9.3033749545429423E-2</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0.3337024550950396</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0.38543235393521691</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8.7714143794717874</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2.0816599552665238E-2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0.53414225277865857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0.14891486654627428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1.5546499976628247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0.14891486654627339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0.45026872397521522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6.4965288164966317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0.38060250184370137</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0.12480234043657568</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1.3029186592847601</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0.12480234043657568</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2.9876323551668804E-2</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9.461332904703541</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0.25359602175132512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0.19055959174293324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1.9894149974994058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0.19055959174293324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4.0532407806376902E-2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7.31829278093669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0.16937104229659639</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0.56734125776885413</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0.15817050092431728</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1.6512775023433077</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0.15817050092431728</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0.35682395670044365</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8.7017585397877699</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0.15132921779811515</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0.52367611882390985</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0.14599698665001082</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1.5241877471225518</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0.14599698665000993</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2.9991888561498925E-2</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8.1321892537128324</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7.3661149909116999</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1.616341907122238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2.3983050604780232E-2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8.4440183106942364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0.37013445986684523</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0.14181057071775616</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1.4804821610367327</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0.14181057071775616</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0.13611471009466314</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5.6188908142162148</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pt idx="0">
                  <c:v>8.5936806424276657</c:v>
                </c:pt>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pt idx="0">
                  <c:v>8.4818651495482627</c:v>
                </c:pt>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pt idx="0">
                  <c:v>8.0147065229702292</c:v>
                </c:pt>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pt idx="0">
                  <c:v>8.9528074991288982</c:v>
                </c:pt>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0.43042416171961406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0.22259125434708782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2.323820993002971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6.0016988492902712E-2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8.3045706040741205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0.15928310408688251</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0.13230122444141124</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1.3812059402726948</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0.13230122444141124</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7.512366641023327E-2</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6.1762669327613118</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4.7101871404645754</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8.4629010590771347</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6.4752700397953378</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0.23236588215485732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0.14703843325869492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4.0993215855863241E-2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0.42796333510935014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4.0993215855863241E-2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0.14703843325869492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0.28971746250463681</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9.8606020432036185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0.13099181496698975</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8.5494679731866086E-2</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0.89255227988957841</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8.5494679731866086E-2</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1.3295893216442423E-2</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9.7172396611858503</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6.058379050806284E-2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0.13443739390190723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1.4035072451980573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0.13443739390190679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8.5653024172904324E-2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4.3525889291133133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2.071923783557672E-2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0.10094651767140128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1.0538672672627243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0.10094651767140128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0.17238623121466112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8.7338408827629532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2.3168164110878431</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6.564640002229603</c:v>
                </c:pt>
                <c:pt idx="1">
                  <c:v>5.1308561793066048</c:v>
                </c:pt>
                <c:pt idx="2">
                  <c:v>7.8972379386334142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6.4508133781066688</c:v>
                </c:pt>
                <c:pt idx="1">
                  <c:v>6.4918656695039987</c:v>
                </c:pt>
                <c:pt idx="2">
                  <c:v>6.2322413125403466</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6.7363124592167258</c:v>
                </c:pt>
                <c:pt idx="1">
                  <c:v>6.1762669327613118</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5.5805476996514214</c:v>
                </c:pt>
                <c:pt idx="1">
                  <c:v>5.5546474688934238</c:v>
                </c:pt>
                <c:pt idx="2">
                  <c:v>5.6188908142162148</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6.5056796945392188</c:v>
                </c:pt>
                <c:pt idx="1">
                  <c:v>6.5675913436762521</c:v>
                </c:pt>
                <c:pt idx="2">
                  <c:v>5.8581132483131784</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4.6334809915092334</c:v>
                </c:pt>
                <c:pt idx="1">
                  <c:v>3.521040965573095</c:v>
                </c:pt>
                <c:pt idx="2">
                  <c:v>4.3525889291133133</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9.8815933630461039E-2</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0.15290160536938036</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1.5962709831679867</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0.13260725439821464</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7.4839490661235306</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6.7858061101762868</c:v>
                </c:pt>
                <c:pt idx="1">
                  <c:v>6.5066556117765408</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6.5841140642640674</c:v>
                </c:pt>
                <c:pt idx="1">
                  <c:v>5.8179766536137416</c:v>
                </c:pt>
                <c:pt idx="2">
                  <c:v>5.2080887314979707</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6.1706545232047709</c:v>
                </c:pt>
                <c:pt idx="1">
                  <c:v>5.8407799535479272</c:v>
                </c:pt>
                <c:pt idx="2">
                  <c:v>5.8070599377406698</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9.2498753606967394</c:v>
                </c:pt>
                <c:pt idx="1">
                  <c:v>7.9556778676329936</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8.3019110768794189</c:v>
                </c:pt>
                <c:pt idx="1">
                  <c:v>8.7182898338393802</c:v>
                </c:pt>
                <c:pt idx="2">
                  <c:v>8.5974332762419916</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4.1652140183077124</c:v>
                </c:pt>
                <c:pt idx="1">
                  <c:v>5.0038631543492569</c:v>
                </c:pt>
                <c:pt idx="2">
                  <c:v>4.7055212154009363</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3.772474668305247</c:v>
                </c:pt>
                <c:pt idx="1">
                  <c:v>4.0837615231790139</c:v>
                </c:pt>
                <c:pt idx="2">
                  <c:v>2.968815293867328</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1.5889778576741429</c:v>
                </c:pt>
                <c:pt idx="1">
                  <c:v>2.4492978781313841</c:v>
                </c:pt>
                <c:pt idx="2">
                  <c:v>2.1063146738234768</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5.6559881560380152</c:v>
                </c:pt>
                <c:pt idx="1">
                  <c:v>5.5504605959908719</c:v>
                </c:pt>
                <c:pt idx="2">
                  <c:v>5.6033023578484853</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4.2184566769746832</c:v>
                </c:pt>
                <c:pt idx="1">
                  <c:v>4.2850956223322676</c:v>
                </c:pt>
                <c:pt idx="2">
                  <c:v>4.5687041629077623</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4291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RX3 | Tees, Esk and Wear Valleys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4291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RX3 | Tees, Esk and Wear Valleys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4291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RX3 | Tees, Esk and Wear Valleys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4291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RX3 | Tees, Esk and Wear Valleys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5140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RX3 | Tees, Esk and Wear Valleys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Tees, Esk and Wear Valleys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193966822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378694775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77;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1778053134"/>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1512544012"/>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216764999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11774040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145881299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309197252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227667261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287093409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61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273993217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32444841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289795260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344557225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717211939"/>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Q6. While waiting, between your assessment with the NHS mental health team and your first appointment for treatment, were you offered support with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840447729"/>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Q21_4. Have any of the following been discussed with you about your medication? What will happen if I stop taking my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592596379"/>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Q32_1. In the last 12 months, did your NHS mental health team give you any help or advice with finding support for…Joining a group (e.g. art, sport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Q38. Overall, in the last 12 months, how was your experience of using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extLst>
              <p:ext uri="{D42A27DB-BD31-4B8C-83A1-F6EECF244321}">
                <p14:modId xmlns:p14="http://schemas.microsoft.com/office/powerpoint/2010/main" val="2900067842"/>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extLst>
              <p:ext uri="{D42A27DB-BD31-4B8C-83A1-F6EECF244321}">
                <p14:modId xmlns:p14="http://schemas.microsoft.com/office/powerpoint/2010/main" val="3835067234"/>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Q38. Overall, in the last 12 months, how was your experience of using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Q39. Overall, in the last 12 months, did you feel that you were treated with respect and dignity by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393751441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266865336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1785747841"/>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265724966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18471870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237163188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367226250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3912621639"/>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1368222682"/>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1361310168"/>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414625823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89302058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191440756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217389076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240749362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69438980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84279372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471990546"/>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1441377957"/>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1545582612"/>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318133351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106740011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117099717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422230311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373807111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90119855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88962397"/>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1641431765"/>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1147270415"/>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66449337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92999488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33442185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39953523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349977229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31949955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233941349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355372140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59002484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385280903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114551470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358689668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20811042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369058044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106345301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894824322"/>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208308431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136605249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106149254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238737471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750313606"/>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1307021920"/>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3840897230"/>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326932023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404622102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37670821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38750152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265178013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114487359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2753451052"/>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286587998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150537494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69188241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404717779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62655446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44354210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152603990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159455537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124370216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282446309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408506296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288154444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123251113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1702529245"/>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180002554"/>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1565931718"/>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355126984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399208469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Much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383156957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185935198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2451638740"/>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616652565"/>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1288648001"/>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182570937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186593020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2303986558"/>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188774181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229279335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922262304"/>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3206833559"/>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3037697462"/>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74596680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250617684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491709079"/>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4382661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3666809374"/>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2780653328"/>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2952106988"/>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3648647975"/>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1617813662"/>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3284350475"/>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30197300"/>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566103281"/>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95494028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1330979228"/>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133315698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3333274505"/>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675122505"/>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3242386825"/>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376739172"/>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113176808"/>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1549552059"/>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646553300"/>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2136233668"/>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296418732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2448951860"/>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338359675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365858563"/>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118900021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364918666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370998932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282566459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765286414"/>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279562759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74870444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65069402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216270798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3018585207"/>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43234769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58308262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198973902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3000370054"/>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56944008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134;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414379020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113655668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1381904950"/>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279184559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206697682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364455928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206826624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362048109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24249062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234049526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125;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217817864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3136002149"/>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27714217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380222029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251515917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73104886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425759991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1764524988"/>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58</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91106005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181137709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397046795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395603812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292325958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100763648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99;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88</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95;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153697648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333127664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215476893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368043624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30350240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367005742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191309552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118642551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51553837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80751063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134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125608906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303157586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94337269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65154931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56</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223976536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177548738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330682064"/>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308941585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56</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270692485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340255901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253144323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293772742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97848827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166984697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352079280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2483923852"/>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354402336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104128442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12910</Words>
  <Application>Microsoft Office PowerPoint</Application>
  <PresentationFormat>Widescreen</PresentationFormat>
  <Paragraphs>1584</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Tees, Esk and Wear Valleys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2026-03-19T13:15:36Z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